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884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介绍了古代中国人享受休息和点外卖的方式。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26" y="1268760"/>
            <a:ext cx="10970959" cy="152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think weekends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takeouts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nothing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did the ancient people enjoy them as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were their lives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ancient China, there were no “weekends” because people did not use a weekly calendar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people could still relax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Han Dynasty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206 BC—AD 220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officials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 one day off every five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Tang Dynasty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618—907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officials worked for ten days and rested for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bathed and washed their hair on their day off, known as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xiumu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 farmers and businessmen usually worked most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would take a few days off during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Ming and Qing Dynasties, people also took days off for Emperor’s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帝王的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3428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ordering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takeouts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fill their stomach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fact, ancient people did the same thing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at that time even had special meal boxes for takeout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long wooden box with several layers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used warming plates made of two layers of porcelain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陶瓷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water could be put between </a:t>
            </a:r>
            <a:r>
              <a:rPr lang="en-US" altLang="zh-CN" sz="23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dishes warm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history books, Emperor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Xiaozong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1127—1194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Song Dynasty liked to order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takeouts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 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servants would go around the city to pick up dishes and bring them back to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also ordered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takeouts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waiters would go out into the streets and shouted out which dishes could be ordered that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then place an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delivery men would bring food to customers’ homes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interesting these history facts are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211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67350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begin the topic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sharing facts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examples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419" y="1620697"/>
            <a:ext cx="3845899" cy="4139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5901" y="16288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写作手法题。根据第一段中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did the ancient people enjoy them as well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were their lives 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作者是通过提问的方式开始的。故选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usually bathed and washed their hair on their day off, known as ‘xiumu’.”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官员在休沐日洗澡和休息。故选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015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from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Officials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had to work on Emperor’s birthday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Officials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had a bath and rested on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xiumu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Officials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rest according to the weekly calendar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Officials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a rest after five-day work in the Tang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718" y="14368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代词指代题。根据第三段中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“They also used warming plates made of two layers of porcelain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陶瓷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保温盘子由两层陶瓷夹层制成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热水放在前文提到的夹层之间来保温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指代上文中提到的夹层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layers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2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553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refer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Layers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Takeouts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420812"/>
            <a:ext cx="3375177" cy="430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5901" y="145690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写作目的题。根据第一段中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did the ancient people enjoy them as well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were their lives like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及文中介绍的古代的休假制度和点外卖的情况可知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作者的目的是让人们更多地了解古代中国。故选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023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5538" algn="l"/>
                <a:tab pos="55800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write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people the fact of Emperor’s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people learn modern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people know how to order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takeouts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people know more about ancient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362834"/>
            <a:ext cx="3361823" cy="3739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5901" y="132692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554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450</cp:revision>
  <dcterms:created xsi:type="dcterms:W3CDTF">2020-11-06T05:24:00Z</dcterms:created>
  <dcterms:modified xsi:type="dcterms:W3CDTF">2025-09-17T07:34:29Z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